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2AA19-C562-7E1A-34C0-C5BA70D29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3D8CF0-CA6A-7D43-6F67-04C74B47A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9E201-9BE4-777C-8837-216255D98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37A62-4231-70DF-78B6-E0AD97D1A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AF571-5EA7-E343-16BD-EE10CE329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77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D88B7-93D8-98FC-2C45-4F3B23AF2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F585B0-7869-5AC0-99D3-3C27500832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0AD38-BFA1-C791-BD0A-B5A23149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CE670-6565-762B-E371-B56CEF7F3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938E7-3774-6892-1465-888C9E3DA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13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DB9508-784C-DA14-6B30-A329423718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FAD76-F5CE-4A41-2EBF-5C9210083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1D550-069F-1153-C64D-45F25B5D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DEA99-5381-A82E-62DE-338E2F6FE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BAD58-7717-D0F1-1123-C6CFF0B4F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45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70DA5-2BD0-A66C-0ECF-D50E9424C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47AD7-97AE-6EED-0191-4CAE88DB7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A80D9-86EB-56E7-17F9-1A4F9F035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D0C9D-7597-1906-3307-21038E104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FA7CB-A1E9-B730-2499-933945BDC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744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054FC-93D0-9F21-4C70-E22A1C5A9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F98B2-5911-9EB6-4118-AC19E1287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B05D0-5D66-E0F8-3A29-5CFB34F25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10AF1-F4AA-709A-E644-7D5178E84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31CC9-CCF0-0B3E-97C2-A1B56575C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64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849B6-2E80-F5FC-8461-1CE65DF3C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4DF35-88E6-589C-8EB5-53D964238B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DBFF43-6D97-4348-55C7-A4E80B786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9482B-6573-257A-64CF-7F8A28289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A49A8-78B9-87B1-12E3-34148A39E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BCEA4-CE1F-5210-B4F9-FD266CED4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16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86C56-59D7-9B10-D3EB-7F3C22943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039AF4-AEF1-76B6-5DE6-53156F1700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7D087C-0FA4-31C3-4AEC-CEC3F1F05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E20DE9-BB13-AC93-9815-072922098E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E52F22-0CFC-9983-79DE-A2D05DBF1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2EB425-0EB8-3BA4-F633-E2D7E9003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BFE9C8-ED92-B37C-8B5A-387FF3406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CCE429-6CB0-C0C3-BE63-EC2AB4C98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A173F-8288-F234-7BA7-E16713F9B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D22685-4AF3-DB13-FC8E-78A669A0D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FF3F1C-C3D4-80E5-257E-0A6A8CE79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40717-A1F6-ED61-D9E7-A0395AF40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107234-CB03-70FB-FAC5-0EDFE3EEF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DE0277-BA73-FC6E-4EE7-90EA660D7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AF9A15-3247-DA23-5E78-B53C1B0A2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6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1491E-DE5D-8930-395C-AD026653C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7B034-A0C7-835D-099A-913B37540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FA8E4B-9879-61C0-188D-58006D8DF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C7C02-31CD-23B4-B82E-7C6397611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A343C0-1D4B-993F-E91E-D1B38FF9D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A0228A-81CB-0442-0E36-D29ACB7FE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8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1F30B-D6F2-833D-C091-DAB951406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97F929-7CD2-9665-9AF3-BA75E891B9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FBA61-8F75-D5C0-61B8-9C40DD673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FF13A8-E998-A936-AE56-C42B2812E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56AE67-49D7-EFB2-A1FA-3E8AE92F8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138830-B865-4C05-A89C-683ADF82D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3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928CC5-523B-0957-12ED-1743227F9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62A92-E382-96F3-35E4-8022DFB63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30A5E-03D5-276C-BCDC-AE66154F3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7CB12-AB1B-4626-BAC1-EF5E5C9B0B74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F3B66-F827-80C4-6E93-93C6D75E75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4162F-60BD-0E47-2AF0-8E9F75682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C7553-E62C-4BCE-A801-D33D5224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13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1D7528-F342-E750-CF15-BE2C20B1CF98}"/>
              </a:ext>
            </a:extLst>
          </p:cNvPr>
          <p:cNvSpPr/>
          <p:nvPr/>
        </p:nvSpPr>
        <p:spPr>
          <a:xfrm>
            <a:off x="124287" y="71021"/>
            <a:ext cx="11922711" cy="66760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41EC14E-555A-C147-844F-AC34A3485E02}"/>
              </a:ext>
            </a:extLst>
          </p:cNvPr>
          <p:cNvGrpSpPr/>
          <p:nvPr/>
        </p:nvGrpSpPr>
        <p:grpSpPr>
          <a:xfrm>
            <a:off x="177278" y="1710612"/>
            <a:ext cx="2215643" cy="1530222"/>
            <a:chOff x="177278" y="1710612"/>
            <a:chExt cx="2215643" cy="153022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18FBD79-6C51-164C-8241-CDEDB66FF67C}"/>
                </a:ext>
              </a:extLst>
            </p:cNvPr>
            <p:cNvSpPr/>
            <p:nvPr/>
          </p:nvSpPr>
          <p:spPr>
            <a:xfrm>
              <a:off x="177278" y="1710612"/>
              <a:ext cx="2215643" cy="48519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Procurement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8A3E5F9-4DCB-B943-585A-5386633D4454}"/>
                </a:ext>
              </a:extLst>
            </p:cNvPr>
            <p:cNvSpPr/>
            <p:nvPr/>
          </p:nvSpPr>
          <p:spPr>
            <a:xfrm>
              <a:off x="177278" y="2192694"/>
              <a:ext cx="1660854" cy="34523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highlight>
                    <a:srgbClr val="FFFF00"/>
                  </a:highlight>
                </a:rPr>
                <a:t>Submit New Requirement</a:t>
              </a:r>
              <a:r>
                <a:rPr lang="en-US" dirty="0">
                  <a:solidFill>
                    <a:schemeClr val="tx1"/>
                  </a:solidFill>
                  <a:highlight>
                    <a:srgbClr val="FFFF00"/>
                  </a:highlight>
                </a:rPr>
                <a:t> 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A38FD03-1089-81BF-177F-1427EBF32083}"/>
                </a:ext>
              </a:extLst>
            </p:cNvPr>
            <p:cNvSpPr/>
            <p:nvPr/>
          </p:nvSpPr>
          <p:spPr>
            <a:xfrm>
              <a:off x="177278" y="2550368"/>
              <a:ext cx="1660854" cy="34523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View Requirement </a:t>
              </a:r>
            </a:p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F082AE8-BD0C-FEB9-9B21-502B4E7F4810}"/>
                </a:ext>
              </a:extLst>
            </p:cNvPr>
            <p:cNvSpPr/>
            <p:nvPr/>
          </p:nvSpPr>
          <p:spPr>
            <a:xfrm>
              <a:off x="177278" y="2895601"/>
              <a:ext cx="1660854" cy="34523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Archived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FCCA868F-DBC7-5945-875D-022BD5818D1B}"/>
              </a:ext>
            </a:extLst>
          </p:cNvPr>
          <p:cNvSpPr/>
          <p:nvPr/>
        </p:nvSpPr>
        <p:spPr>
          <a:xfrm>
            <a:off x="7350711" y="1710612"/>
            <a:ext cx="2215643" cy="2602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USB Keyboard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649C4B-EBA9-D7D5-E6AC-EB7D77443F07}"/>
              </a:ext>
            </a:extLst>
          </p:cNvPr>
          <p:cNvSpPr/>
          <p:nvPr/>
        </p:nvSpPr>
        <p:spPr>
          <a:xfrm>
            <a:off x="5841507" y="1710612"/>
            <a:ext cx="1378452" cy="2602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Product Category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5B91299-9587-0F63-903D-6028A7F4B9F6}"/>
              </a:ext>
            </a:extLst>
          </p:cNvPr>
          <p:cNvGrpSpPr/>
          <p:nvPr/>
        </p:nvGrpSpPr>
        <p:grpSpPr>
          <a:xfrm>
            <a:off x="5841507" y="2105078"/>
            <a:ext cx="3724847" cy="260232"/>
            <a:chOff x="5841507" y="2105078"/>
            <a:chExt cx="3724847" cy="26023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6032DC3-83B8-8ACF-D810-AF00D3E6770F}"/>
                </a:ext>
              </a:extLst>
            </p:cNvPr>
            <p:cNvSpPr/>
            <p:nvPr/>
          </p:nvSpPr>
          <p:spPr>
            <a:xfrm>
              <a:off x="7350711" y="2105079"/>
              <a:ext cx="2215643" cy="26023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1898564-AB0A-0D92-66E5-C66C6C5A1756}"/>
                </a:ext>
              </a:extLst>
            </p:cNvPr>
            <p:cNvSpPr/>
            <p:nvPr/>
          </p:nvSpPr>
          <p:spPr>
            <a:xfrm>
              <a:off x="5841507" y="2105078"/>
              <a:ext cx="1378452" cy="26023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Quantity</a:t>
              </a:r>
            </a:p>
          </p:txBody>
        </p:sp>
      </p:grpSp>
      <p:sp>
        <p:nvSpPr>
          <p:cNvPr id="12" name="Arrow: Down 11">
            <a:extLst>
              <a:ext uri="{FF2B5EF4-FFF2-40B4-BE49-F238E27FC236}">
                <a16:creationId xmlns:a16="http://schemas.microsoft.com/office/drawing/2014/main" id="{7AEE3590-870A-3758-5E2B-4EF573014A78}"/>
              </a:ext>
            </a:extLst>
          </p:cNvPr>
          <p:cNvSpPr/>
          <p:nvPr/>
        </p:nvSpPr>
        <p:spPr>
          <a:xfrm>
            <a:off x="9330431" y="1775669"/>
            <a:ext cx="235923" cy="1301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0C624D24-B71D-AF19-DD02-9C34CE7A22F6}"/>
              </a:ext>
            </a:extLst>
          </p:cNvPr>
          <p:cNvSpPr/>
          <p:nvPr/>
        </p:nvSpPr>
        <p:spPr>
          <a:xfrm>
            <a:off x="9325584" y="2150044"/>
            <a:ext cx="235923" cy="1301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51B4F65-0D66-8665-AD76-11AFE267C6DF}"/>
              </a:ext>
            </a:extLst>
          </p:cNvPr>
          <p:cNvGrpSpPr/>
          <p:nvPr/>
        </p:nvGrpSpPr>
        <p:grpSpPr>
          <a:xfrm>
            <a:off x="5841507" y="2544510"/>
            <a:ext cx="3724847" cy="260232"/>
            <a:chOff x="5841507" y="2105078"/>
            <a:chExt cx="3724847" cy="2602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AFCE92A-7977-0B35-8CAF-39CF7532E3D3}"/>
                </a:ext>
              </a:extLst>
            </p:cNvPr>
            <p:cNvSpPr/>
            <p:nvPr/>
          </p:nvSpPr>
          <p:spPr>
            <a:xfrm>
              <a:off x="7350711" y="2105079"/>
              <a:ext cx="2215643" cy="26023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Textbox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E452049-E21B-972B-14DC-B395F10918E9}"/>
                </a:ext>
              </a:extLst>
            </p:cNvPr>
            <p:cNvSpPr/>
            <p:nvPr/>
          </p:nvSpPr>
          <p:spPr>
            <a:xfrm>
              <a:off x="5841507" y="2105078"/>
              <a:ext cx="1378452" cy="26023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Reason 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8EB0D45-140D-46ED-5CC5-F29238E84B21}"/>
              </a:ext>
            </a:extLst>
          </p:cNvPr>
          <p:cNvGrpSpPr/>
          <p:nvPr/>
        </p:nvGrpSpPr>
        <p:grpSpPr>
          <a:xfrm>
            <a:off x="5554258" y="2992654"/>
            <a:ext cx="4007249" cy="260232"/>
            <a:chOff x="5559105" y="2105078"/>
            <a:chExt cx="4007249" cy="2602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5E384D1-636B-7E6D-6799-3449268576A9}"/>
                </a:ext>
              </a:extLst>
            </p:cNvPr>
            <p:cNvSpPr/>
            <p:nvPr/>
          </p:nvSpPr>
          <p:spPr>
            <a:xfrm>
              <a:off x="7350711" y="2105079"/>
              <a:ext cx="2215643" cy="26023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Calendar to choose date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06F57BF-23D5-FEF9-B2B2-4EB137743B34}"/>
                </a:ext>
              </a:extLst>
            </p:cNvPr>
            <p:cNvSpPr/>
            <p:nvPr/>
          </p:nvSpPr>
          <p:spPr>
            <a:xfrm>
              <a:off x="5559105" y="2105078"/>
              <a:ext cx="1660854" cy="26023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Expected buying date</a:t>
              </a:r>
            </a:p>
          </p:txBody>
        </p:sp>
      </p:grp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C157CD5-40DC-53DF-2470-43FDE8F211C6}"/>
              </a:ext>
            </a:extLst>
          </p:cNvPr>
          <p:cNvCxnSpPr>
            <a:stCxn id="12" idx="3"/>
          </p:cNvCxnSpPr>
          <p:nvPr/>
        </p:nvCxnSpPr>
        <p:spPr>
          <a:xfrm flipV="1">
            <a:off x="9566354" y="1837678"/>
            <a:ext cx="314493" cy="3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11CD9881-54BB-7AA0-0911-BF88AEBC0009}"/>
              </a:ext>
            </a:extLst>
          </p:cNvPr>
          <p:cNvSpPr txBox="1"/>
          <p:nvPr/>
        </p:nvSpPr>
        <p:spPr>
          <a:xfrm>
            <a:off x="9802277" y="1637623"/>
            <a:ext cx="1908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Dropdown option. Items are already added in Inventory Menu 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E639158-810F-3E98-117C-F5F304E23B5F}"/>
              </a:ext>
            </a:extLst>
          </p:cNvPr>
          <p:cNvCxnSpPr/>
          <p:nvPr/>
        </p:nvCxnSpPr>
        <p:spPr>
          <a:xfrm flipV="1">
            <a:off x="9645030" y="2232144"/>
            <a:ext cx="314493" cy="3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DAC4443B-06D8-3D50-ADA9-30544E5BB6EC}"/>
              </a:ext>
            </a:extLst>
          </p:cNvPr>
          <p:cNvSpPr txBox="1"/>
          <p:nvPr/>
        </p:nvSpPr>
        <p:spPr>
          <a:xfrm>
            <a:off x="9880847" y="2099742"/>
            <a:ext cx="19086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Dropdown option.</a:t>
            </a:r>
          </a:p>
        </p:txBody>
      </p:sp>
    </p:spTree>
    <p:extLst>
      <p:ext uri="{BB962C8B-B14F-4D97-AF65-F5344CB8AC3E}">
        <p14:creationId xmlns:p14="http://schemas.microsoft.com/office/powerpoint/2010/main" val="2274650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71A37E3-CA95-27A2-473D-2D5733393DE3}"/>
              </a:ext>
            </a:extLst>
          </p:cNvPr>
          <p:cNvGrpSpPr/>
          <p:nvPr/>
        </p:nvGrpSpPr>
        <p:grpSpPr>
          <a:xfrm>
            <a:off x="177278" y="1710612"/>
            <a:ext cx="2215643" cy="1530222"/>
            <a:chOff x="177278" y="1710612"/>
            <a:chExt cx="2215643" cy="153022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A6F22F8-13AF-E299-BFFD-55D0FC78AB91}"/>
                </a:ext>
              </a:extLst>
            </p:cNvPr>
            <p:cNvSpPr/>
            <p:nvPr/>
          </p:nvSpPr>
          <p:spPr>
            <a:xfrm>
              <a:off x="177278" y="1710612"/>
              <a:ext cx="2215643" cy="48519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Procurement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EC820B3-0F31-F7F8-204C-41A8DB218D11}"/>
                </a:ext>
              </a:extLst>
            </p:cNvPr>
            <p:cNvSpPr/>
            <p:nvPr/>
          </p:nvSpPr>
          <p:spPr>
            <a:xfrm>
              <a:off x="177278" y="2192694"/>
              <a:ext cx="1660854" cy="34523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Submit New Requirement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0657812-44C3-CACE-42A0-71890DF9B064}"/>
                </a:ext>
              </a:extLst>
            </p:cNvPr>
            <p:cNvSpPr/>
            <p:nvPr/>
          </p:nvSpPr>
          <p:spPr>
            <a:xfrm>
              <a:off x="177278" y="2550368"/>
              <a:ext cx="1660854" cy="34523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highlight>
                    <a:srgbClr val="FFFF00"/>
                  </a:highlight>
                </a:rPr>
                <a:t>View Requirement </a:t>
              </a:r>
            </a:p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FCD9907-2150-5BA1-22F7-32E3CAD9294A}"/>
                </a:ext>
              </a:extLst>
            </p:cNvPr>
            <p:cNvSpPr/>
            <p:nvPr/>
          </p:nvSpPr>
          <p:spPr>
            <a:xfrm>
              <a:off x="177278" y="2895601"/>
              <a:ext cx="1660854" cy="34523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Archived</a:t>
              </a:r>
            </a:p>
          </p:txBody>
        </p:sp>
      </p:grp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4934BF59-2FFC-1A06-042A-32456074D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317556"/>
              </p:ext>
            </p:extLst>
          </p:nvPr>
        </p:nvGraphicFramePr>
        <p:xfrm>
          <a:off x="3337017" y="1710612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35774964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0668029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40781555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70321658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55346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Product category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Quantity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Submission Date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Submitted by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Action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599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/>
                        <a:t>Usb</a:t>
                      </a:r>
                      <a:r>
                        <a:rPr lang="en-US" sz="1200" dirty="0"/>
                        <a:t> Keyboard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01/01/2023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Steve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44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Tissue box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02/02/2023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Khukon</a:t>
                      </a:r>
                      <a:endParaRPr lang="en-US" sz="1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415534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173CDB46-C097-1A30-18EE-76E7FB512AE8}"/>
              </a:ext>
            </a:extLst>
          </p:cNvPr>
          <p:cNvSpPr/>
          <p:nvPr/>
        </p:nvSpPr>
        <p:spPr>
          <a:xfrm>
            <a:off x="9969623" y="2191365"/>
            <a:ext cx="275208" cy="1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C3D464-68BA-7489-A279-1F147474B63B}"/>
              </a:ext>
            </a:extLst>
          </p:cNvPr>
          <p:cNvSpPr/>
          <p:nvPr/>
        </p:nvSpPr>
        <p:spPr>
          <a:xfrm>
            <a:off x="10763681" y="2191366"/>
            <a:ext cx="275208" cy="1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3BBAF7-6FDA-7F43-F719-BA869B862E75}"/>
              </a:ext>
            </a:extLst>
          </p:cNvPr>
          <p:cNvSpPr/>
          <p:nvPr/>
        </p:nvSpPr>
        <p:spPr>
          <a:xfrm>
            <a:off x="10366652" y="2191365"/>
            <a:ext cx="275208" cy="1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BA14A1D6-B6F7-8D93-FDDD-F5B200C26F34}"/>
              </a:ext>
            </a:extLst>
          </p:cNvPr>
          <p:cNvCxnSpPr/>
          <p:nvPr/>
        </p:nvCxnSpPr>
        <p:spPr>
          <a:xfrm rot="5400000">
            <a:off x="9192533" y="2778416"/>
            <a:ext cx="1327801" cy="50158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FF33610D-047D-1D61-031F-14C07169DD82}"/>
              </a:ext>
            </a:extLst>
          </p:cNvPr>
          <p:cNvSpPr txBox="1"/>
          <p:nvPr/>
        </p:nvSpPr>
        <p:spPr>
          <a:xfrm>
            <a:off x="8872209" y="3716043"/>
            <a:ext cx="1505540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A checkbox. Once item</a:t>
            </a:r>
          </a:p>
          <a:p>
            <a:r>
              <a:rPr lang="en-US" sz="1100" dirty="0"/>
              <a:t>Is purchased, logistics</a:t>
            </a:r>
          </a:p>
          <a:p>
            <a:r>
              <a:rPr lang="en-US" sz="1100" dirty="0"/>
              <a:t>Team will mark the </a:t>
            </a:r>
          </a:p>
          <a:p>
            <a:r>
              <a:rPr lang="en-US" sz="1100" dirty="0"/>
              <a:t>Checkbox and item will</a:t>
            </a:r>
          </a:p>
          <a:p>
            <a:r>
              <a:rPr lang="en-US" sz="1100" dirty="0"/>
              <a:t>Be moved to Archived</a:t>
            </a: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AD8E3C57-FF04-850D-7164-0F5FD804A6AB}"/>
              </a:ext>
            </a:extLst>
          </p:cNvPr>
          <p:cNvCxnSpPr/>
          <p:nvPr/>
        </p:nvCxnSpPr>
        <p:spPr>
          <a:xfrm rot="16200000" flipH="1">
            <a:off x="9203383" y="3666182"/>
            <a:ext cx="2739351" cy="13760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3F18759-FA79-9A7E-F52E-F1BFCE623F72}"/>
              </a:ext>
            </a:extLst>
          </p:cNvPr>
          <p:cNvSpPr txBox="1"/>
          <p:nvPr/>
        </p:nvSpPr>
        <p:spPr>
          <a:xfrm>
            <a:off x="9352132" y="5104660"/>
            <a:ext cx="16867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“Add note” button incase any note needed to be added  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FF79BA89-9FB7-03B7-B320-17CBCB8A1085}"/>
              </a:ext>
            </a:extLst>
          </p:cNvPr>
          <p:cNvCxnSpPr>
            <a:stCxn id="11" idx="2"/>
          </p:cNvCxnSpPr>
          <p:nvPr/>
        </p:nvCxnSpPr>
        <p:spPr>
          <a:xfrm rot="16200000" flipH="1">
            <a:off x="10479178" y="2764483"/>
            <a:ext cx="1173180" cy="32896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CF0608E-6D28-34AA-383C-9BCAE4B25AE4}"/>
              </a:ext>
            </a:extLst>
          </p:cNvPr>
          <p:cNvSpPr txBox="1"/>
          <p:nvPr/>
        </p:nvSpPr>
        <p:spPr>
          <a:xfrm>
            <a:off x="10761461" y="3562306"/>
            <a:ext cx="12056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“Cancel” button.</a:t>
            </a:r>
          </a:p>
          <a:p>
            <a:r>
              <a:rPr lang="en-US" sz="1100" dirty="0"/>
              <a:t>If clicked, the item will move to Archived.  </a:t>
            </a:r>
          </a:p>
        </p:txBody>
      </p:sp>
    </p:spTree>
    <p:extLst>
      <p:ext uri="{BB962C8B-B14F-4D97-AF65-F5344CB8AC3E}">
        <p14:creationId xmlns:p14="http://schemas.microsoft.com/office/powerpoint/2010/main" val="869609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B81903B-A3B6-51C8-CB01-F26139945C29}"/>
              </a:ext>
            </a:extLst>
          </p:cNvPr>
          <p:cNvSpPr/>
          <p:nvPr/>
        </p:nvSpPr>
        <p:spPr>
          <a:xfrm>
            <a:off x="177278" y="1710612"/>
            <a:ext cx="2215643" cy="4851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Procurement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B6E39E-9084-AF57-8A8A-2C0096F6F356}"/>
              </a:ext>
            </a:extLst>
          </p:cNvPr>
          <p:cNvSpPr/>
          <p:nvPr/>
        </p:nvSpPr>
        <p:spPr>
          <a:xfrm>
            <a:off x="177278" y="2192694"/>
            <a:ext cx="1660854" cy="345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Submit New Requirement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DB2EA9-AB04-1564-60AF-C91810DF28D2}"/>
              </a:ext>
            </a:extLst>
          </p:cNvPr>
          <p:cNvSpPr/>
          <p:nvPr/>
        </p:nvSpPr>
        <p:spPr>
          <a:xfrm>
            <a:off x="177278" y="2550368"/>
            <a:ext cx="1660854" cy="345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View Requirement </a:t>
            </a:r>
          </a:p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8C54D28-A95C-B194-E976-0C81CE6B20F9}"/>
              </a:ext>
            </a:extLst>
          </p:cNvPr>
          <p:cNvSpPr/>
          <p:nvPr/>
        </p:nvSpPr>
        <p:spPr>
          <a:xfrm>
            <a:off x="177278" y="2895601"/>
            <a:ext cx="1660854" cy="345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highlight>
                  <a:srgbClr val="FFFF00"/>
                </a:highlight>
              </a:rPr>
              <a:t>Archived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404C323-021A-F943-03CC-6CAE9BC74E90}"/>
              </a:ext>
            </a:extLst>
          </p:cNvPr>
          <p:cNvSpPr/>
          <p:nvPr/>
        </p:nvSpPr>
        <p:spPr>
          <a:xfrm>
            <a:off x="4687410" y="1692857"/>
            <a:ext cx="1408590" cy="485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Purchased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CCC7DC7-CFE9-7E4F-76C9-8C4CAF4EADED}"/>
              </a:ext>
            </a:extLst>
          </p:cNvPr>
          <p:cNvSpPr/>
          <p:nvPr/>
        </p:nvSpPr>
        <p:spPr>
          <a:xfrm>
            <a:off x="6633099" y="1690079"/>
            <a:ext cx="1408590" cy="485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Cancelled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F222201-5415-32F7-313E-B1217B09B8B8}"/>
              </a:ext>
            </a:extLst>
          </p:cNvPr>
          <p:cNvCxnSpPr>
            <a:stCxn id="10" idx="2"/>
          </p:cNvCxnSpPr>
          <p:nvPr/>
        </p:nvCxnSpPr>
        <p:spPr>
          <a:xfrm>
            <a:off x="5391705" y="2178049"/>
            <a:ext cx="14796" cy="565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6678443-65EB-CBA7-4ED9-E31A828925FA}"/>
              </a:ext>
            </a:extLst>
          </p:cNvPr>
          <p:cNvSpPr txBox="1"/>
          <p:nvPr/>
        </p:nvSpPr>
        <p:spPr>
          <a:xfrm>
            <a:off x="4409243" y="2762436"/>
            <a:ext cx="19279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All the items that are selected</a:t>
            </a:r>
          </a:p>
          <a:p>
            <a:r>
              <a:rPr lang="en-US" sz="1100" dirty="0"/>
              <a:t>In the last slide’s checkbox will be listed here 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521528B-B84A-B233-2919-28AE0CF0AEE8}"/>
              </a:ext>
            </a:extLst>
          </p:cNvPr>
          <p:cNvCxnSpPr/>
          <p:nvPr/>
        </p:nvCxnSpPr>
        <p:spPr>
          <a:xfrm>
            <a:off x="7445018" y="2175271"/>
            <a:ext cx="14796" cy="565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ED45CB1-78A5-D83D-CEDC-109113ADE264}"/>
              </a:ext>
            </a:extLst>
          </p:cNvPr>
          <p:cNvSpPr txBox="1"/>
          <p:nvPr/>
        </p:nvSpPr>
        <p:spPr>
          <a:xfrm>
            <a:off x="6462556" y="2759658"/>
            <a:ext cx="20097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All the items that are Cancelled</a:t>
            </a:r>
          </a:p>
          <a:p>
            <a:r>
              <a:rPr lang="en-US" sz="1100" dirty="0"/>
              <a:t>In the last slide will be listed here.  </a:t>
            </a:r>
          </a:p>
        </p:txBody>
      </p:sp>
      <p:graphicFrame>
        <p:nvGraphicFramePr>
          <p:cNvPr id="18" name="Table 9">
            <a:extLst>
              <a:ext uri="{FF2B5EF4-FFF2-40B4-BE49-F238E27FC236}">
                <a16:creationId xmlns:a16="http://schemas.microsoft.com/office/drawing/2014/main" id="{25941427-72C3-635B-D70F-C0186DD0C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107779"/>
              </p:ext>
            </p:extLst>
          </p:nvPr>
        </p:nvGraphicFramePr>
        <p:xfrm>
          <a:off x="2569099" y="3975114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35774964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0668029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40781555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70321658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55346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Product category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Quantity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Purchase Date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Purchased by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Additional Note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599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/>
                        <a:t>Usb</a:t>
                      </a:r>
                      <a:r>
                        <a:rPr lang="en-US" sz="1200" dirty="0"/>
                        <a:t> Keyboard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01/01/2023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Karim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44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Tissue box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02/02/2023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Khukon</a:t>
                      </a:r>
                      <a:endParaRPr lang="en-US" sz="1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415534"/>
                  </a:ext>
                </a:extLst>
              </a:tr>
            </a:tbl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1F6A1B9-7574-9357-E108-41212ED6881F}"/>
              </a:ext>
            </a:extLst>
          </p:cNvPr>
          <p:cNvCxnSpPr>
            <a:stCxn id="10" idx="1"/>
          </p:cNvCxnSpPr>
          <p:nvPr/>
        </p:nvCxnSpPr>
        <p:spPr>
          <a:xfrm flipH="1">
            <a:off x="3204839" y="1935453"/>
            <a:ext cx="1482571" cy="17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FEDC933-9A51-26BD-7A3A-19DEF05C06D0}"/>
              </a:ext>
            </a:extLst>
          </p:cNvPr>
          <p:cNvCxnSpPr/>
          <p:nvPr/>
        </p:nvCxnSpPr>
        <p:spPr>
          <a:xfrm>
            <a:off x="3213717" y="1953208"/>
            <a:ext cx="0" cy="1993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8E943C99-FFBD-E133-91BF-3A678E6ABB82}"/>
              </a:ext>
            </a:extLst>
          </p:cNvPr>
          <p:cNvSpPr txBox="1"/>
          <p:nvPr/>
        </p:nvSpPr>
        <p:spPr>
          <a:xfrm>
            <a:off x="2218327" y="3314720"/>
            <a:ext cx="1837677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dirty="0"/>
              <a:t>Purchased page should have these info</a:t>
            </a:r>
          </a:p>
        </p:txBody>
      </p:sp>
    </p:spTree>
    <p:extLst>
      <p:ext uri="{BB962C8B-B14F-4D97-AF65-F5344CB8AC3E}">
        <p14:creationId xmlns:p14="http://schemas.microsoft.com/office/powerpoint/2010/main" val="3866386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172</Words>
  <Application>Microsoft Office PowerPoint</Application>
  <PresentationFormat>Widescreen</PresentationFormat>
  <Paragraphs>66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Shabab</dc:creator>
  <cp:lastModifiedBy>Shabab</cp:lastModifiedBy>
  <cp:revision>7</cp:revision>
  <dcterms:created xsi:type="dcterms:W3CDTF">2023-01-23T10:16:21Z</dcterms:created>
  <dcterms:modified xsi:type="dcterms:W3CDTF">2023-01-23T15:05:11Z</dcterms:modified>
</cp:coreProperties>
</file>